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8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F76F-FE15-4AF0-A0CB-D70F78845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79088">
            <a:off x="-6944" y="403330"/>
            <a:ext cx="8856863" cy="34024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KANSAS CITY NEPALESE society ROADMAP STATUS &amp; revision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F36BB-7EA9-4E2B-B815-1D8781587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197" y="122463"/>
            <a:ext cx="1788397" cy="13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0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315176-81BC-42E5-BE6D-4742AE75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845" y="215007"/>
            <a:ext cx="1792379" cy="134123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966610-8799-4495-8EEE-1E31E385BB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797379" y="124695"/>
            <a:ext cx="4924222" cy="54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315176-81BC-42E5-BE6D-4742AE75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845" y="215007"/>
            <a:ext cx="1792379" cy="1341236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99A3A59-3855-4C34-9668-DA70EAB786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74364" y="215007"/>
            <a:ext cx="6211679" cy="47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315176-81BC-42E5-BE6D-4742AE75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845" y="215007"/>
            <a:ext cx="1792379" cy="1341236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D268023-BEE0-45AF-9E61-CABE7717E5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423172" y="215007"/>
            <a:ext cx="6054784" cy="480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315176-81BC-42E5-BE6D-4742AE75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845" y="215007"/>
            <a:ext cx="1792379" cy="1341236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F5B8B0-9722-4C68-8155-0AA172D1BC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81542" y="215007"/>
            <a:ext cx="5802901" cy="52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38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1289</TotalTime>
  <Words>8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KANSAS CITY NEPALESE society ROADMAP STATUS &amp; revision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Fsadf asfsaf  fsdf a afsaf  asfsadf sfsa</dc:title>
  <dc:creator>Rajesh Karki</dc:creator>
  <cp:lastModifiedBy>Rajesh Karki</cp:lastModifiedBy>
  <cp:revision>47</cp:revision>
  <dcterms:created xsi:type="dcterms:W3CDTF">2019-12-10T20:25:35Z</dcterms:created>
  <dcterms:modified xsi:type="dcterms:W3CDTF">2020-07-16T22:50:21Z</dcterms:modified>
</cp:coreProperties>
</file>